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&#1088;66.&#1085;&#1072;&#1074;&#1080;&#1075;&#1072;&#1090;&#1086;&#1088;.&#1076;&#1077;&#1090;&#1080;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&#1088;66.&#1085;&#1072;&#1074;&#1080;&#1075;&#1072;&#1090;&#1086;&#1088;.&#1076;&#1077;&#1090;&#1080;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МОЦ\Новый навигатор\Информационная компания\Дизайн-студия Inlearno для инфокампаний\Баннеры\1050х186_под-лого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61" y="360622"/>
            <a:ext cx="5940425" cy="10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95863" y="1668873"/>
            <a:ext cx="5911108" cy="3059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Liberation Serif"/>
                <a:ea typeface="Times New Roman"/>
                <a:cs typeface="Tahoma"/>
              </a:rPr>
              <a:t>Вниманию родителей!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Liberation Serif"/>
                <a:ea typeface="Times New Roman"/>
                <a:cs typeface="Tahoma"/>
              </a:rPr>
              <a:t>C </a:t>
            </a:r>
            <a:r>
              <a:rPr lang="ru-RU" b="1" dirty="0">
                <a:solidFill>
                  <a:srgbClr val="7030A0"/>
                </a:solidFill>
                <a:latin typeface="Liberation Serif"/>
                <a:ea typeface="Times New Roman"/>
                <a:cs typeface="Tahoma"/>
              </a:rPr>
              <a:t>01 января 2022 года в Свердловской области начинает функционировать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Liberation Serif"/>
                <a:ea typeface="Times New Roman"/>
                <a:cs typeface="Tahoma"/>
              </a:rPr>
              <a:t>НАВИГАТОР </a:t>
            </a:r>
            <a:r>
              <a:rPr lang="ru-RU" b="1" dirty="0">
                <a:solidFill>
                  <a:srgbClr val="FF0000"/>
                </a:solidFill>
                <a:latin typeface="Liberation Serif"/>
                <a:ea typeface="Times New Roman"/>
                <a:cs typeface="Tahoma"/>
              </a:rPr>
              <a:t>ДОПОЛНИТЕЛЬНОГО ОБРАЗОВАНИЯ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Liberation Serif"/>
                <a:ea typeface="Times New Roman"/>
                <a:cs typeface="Tahoma"/>
              </a:rPr>
              <a:t>СВЕРДЛОВСКОЙ </a:t>
            </a:r>
            <a:r>
              <a:rPr lang="ru-RU" b="1" dirty="0" smtClean="0">
                <a:solidFill>
                  <a:srgbClr val="FF0000"/>
                </a:solidFill>
                <a:latin typeface="Liberation Serif"/>
                <a:ea typeface="Times New Roman"/>
                <a:cs typeface="Tahoma"/>
              </a:rPr>
              <a:t>ОБЛАСТИ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</a:rPr>
              <a:t>Навигатор – это удобный каталог всех программ дополнительного образования. Он находится по адресу:</a:t>
            </a:r>
          </a:p>
          <a:p>
            <a:pPr algn="ctr"/>
            <a:r>
              <a:rPr lang="ru-RU" sz="1200" b="1" u="sng" dirty="0">
                <a:solidFill>
                  <a:srgbClr val="FF0000"/>
                </a:solidFill>
                <a:hlinkClick r:id="rId3"/>
              </a:rPr>
              <a:t>https://р66.навигатор.дети</a:t>
            </a:r>
            <a:r>
              <a:rPr lang="ru-RU" sz="1200" b="1" u="sng" dirty="0" smtClean="0">
                <a:solidFill>
                  <a:srgbClr val="FF0000"/>
                </a:solidFill>
                <a:hlinkClick r:id="rId3"/>
              </a:rPr>
              <a:t>/</a:t>
            </a:r>
            <a:endParaRPr lang="ru-RU" sz="12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1200" b="1" dirty="0">
                <a:solidFill>
                  <a:srgbClr val="7030A0"/>
                </a:solidFill>
              </a:rPr>
              <a:t> </a:t>
            </a:r>
            <a:r>
              <a:rPr lang="ru-RU" sz="1200" dirty="0" smtClean="0">
                <a:solidFill>
                  <a:srgbClr val="7030A0"/>
                </a:solidFill>
              </a:rPr>
              <a:t>и </a:t>
            </a:r>
            <a:r>
              <a:rPr lang="ru-RU" sz="1200" dirty="0">
                <a:solidFill>
                  <a:srgbClr val="7030A0"/>
                </a:solidFill>
              </a:rPr>
              <a:t>доступен с компьютеров, планшетов, смартфона.</a:t>
            </a:r>
          </a:p>
          <a:p>
            <a:pPr algn="ctr"/>
            <a:r>
              <a:rPr lang="ru-RU" sz="1200" dirty="0">
                <a:solidFill>
                  <a:srgbClr val="7030A0"/>
                </a:solidFill>
              </a:rPr>
              <a:t>В Навигаторе можно зарегистрироваться и получить доступ в свой Личный кабинет родителя.</a:t>
            </a: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6" name="Рисунок 5" descr="C:\Users\user\Desktop\МОЦ\Новый навигатор\Информационная компания\Дизайн-студия Inlearno для инфокампаний\Васечкины по Направленностям\ХУДОЖЕСТВЕННОЕ\ДЕКОРАТИВНО-ПРИКЛАДНОЕТВОРЧЕСТВО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81292"/>
            <a:ext cx="920298" cy="79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МОЦ\Новый навигатор\Информационная компания\Дизайн-студия Inlearno для инфокампаний\Васечкины по Направленностям\ХУДОЖЕСТВЕННОЕ\ТЕАТРАЛЬНАЯ_ДЕЯТЕЛЬНОСТЬ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6100">
            <a:off x="7852442" y="270889"/>
            <a:ext cx="1031989" cy="96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МОЦ\Новый навигатор\Информационная компания\Дизайн-студия Inlearno для инфокампаний\Васечкины по Направленностям\СОЦИАЛЬНО-ПЕДАГОГИЧЕСКОЕ\ГРАЖДАНСКО-ПАТРИОТИЧЕСКИЕ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46" y="1580942"/>
            <a:ext cx="708660" cy="61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МОЦ\Новый навигатор\Информационная компания\Дизайн-студия Inlearno для инфокампаний\Васечкины по Направленностям\ТЕХНИЧЕСКОЕ\РОБОТОТЕХНИКА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4" y="1692712"/>
            <a:ext cx="1296144" cy="97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МОЦ\Новый навигатор\Информационная компания\Дизайн-студия Inlearno для инфокампаний\Васечкины по Направленностям\ФИЗКУЛЬТУРНО-СПОРТИВНОЕ\НАСТОЛЬНЫЕСПОРТИВНЫЕИГРЫ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7" y="2793250"/>
            <a:ext cx="796745" cy="99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МОЦ\Новый навигатор\Информационная компания\Дизайн-студия Inlearno для инфокампаний\Васечкины по Направленностям\ТЕХНИЧЕСКОЕ\3DМОДЕЛИРОВАНИЕ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20" y="5456878"/>
            <a:ext cx="1181140" cy="117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Desktop\МОЦ\Новый навигатор\Информационная компания\Дизайн-студия Inlearno для инфокампаний\Васечкины по Направленностям\ТУРИСТСКО-КРАЕВЕДЧЕСКОЕ\ТУРИЗМИКРАЕВЕДЕНИЕ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5994">
            <a:off x="141699" y="2924431"/>
            <a:ext cx="1255066" cy="96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МОЦ\Новый навигатор\Информационная компания\Дизайн-студия Inlearno для инфокампаний\Васечкины по Направленностям\ФИЗКУЛЬТУРНО-СПОРТИВНОЕ\ЛЫЖНЫЕГОНКИ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278">
            <a:off x="47121" y="214243"/>
            <a:ext cx="1368152" cy="98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user\Desktop\МОЦ\Новый навигатор\Информационная компания\Дизайн-студия Inlearno для инфокампаний\Васечкины по Направленностям\ЕСТЕСТВЕННО-НАУЧНОЕ\ХИМИЯ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66068"/>
            <a:ext cx="1480040" cy="105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МОЦ\Новый навигатор\Информационная компания\Дизайн-студия Inlearno для инфокампаний\Васечкины по Направленностям\СОЦИАЛЬНО-ПЕДАГОГИЧЕСКОЕ\ВОЛОНТЁРСКАЯРАБОТА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219">
            <a:off x="7741616" y="1575107"/>
            <a:ext cx="1250060" cy="120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МОЦ\Новый навигатор\Информационная компания\Дизайн-студия Inlearno для инфокампаний\Васечкины по Направленностям\ЕСТЕСТВЕННО-НАУЧНОЕ\ЭКОЛОГИЯ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79" y="4730552"/>
            <a:ext cx="906473" cy="120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Downloads\Скриншот главная навигатор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29" y="4550970"/>
            <a:ext cx="4082291" cy="216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МОЦ\Новый навигатор\Информационная компания\Дизайн-студия Inlearno для инфокампаний\Васечкины по Направленностям\ФИЗКУЛЬТУРНО-СПОРТИВНОЕ\ЛЕГКАЯАТЛЕТИКА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5" y="4140470"/>
            <a:ext cx="1951987" cy="113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ОЦ\Новый навигатор\Информационная компания\Дизайн-студия Inlearno для инфокампаний\Васечкины по Направленностям\ХУДОЖЕСТВЕННОЕ\ЭСТРАДНОЕПЕНИЕ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110" y="3840336"/>
            <a:ext cx="728570" cy="113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73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МОЦ\Новый навигатор\Информационная компания\Ресурс 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7" y="325872"/>
            <a:ext cx="2376264" cy="1907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771799" y="317840"/>
            <a:ext cx="3924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Навигатор – это удобный каталог всех программ дополнительного образования. Он находится по адресу:</a:t>
            </a:r>
          </a:p>
          <a:p>
            <a:pPr algn="ctr"/>
            <a:r>
              <a:rPr lang="ru-RU" b="1" u="sng" dirty="0">
                <a:hlinkClick r:id="rId3"/>
              </a:rPr>
              <a:t>https://р66.навигатор.дети/</a:t>
            </a:r>
            <a:endParaRPr lang="ru-RU" dirty="0"/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</a:rPr>
              <a:t>и </a:t>
            </a:r>
            <a:r>
              <a:rPr lang="ru-RU" dirty="0">
                <a:solidFill>
                  <a:srgbClr val="7030A0"/>
                </a:solidFill>
              </a:rPr>
              <a:t>доступен с компьютеров, планшетов, смартфона.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 Навигаторе можно зарегистрироваться и получить доступ в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свой </a:t>
            </a:r>
            <a:r>
              <a:rPr lang="ru-RU" b="1" dirty="0">
                <a:solidFill>
                  <a:srgbClr val="7030A0"/>
                </a:solidFill>
              </a:rPr>
              <a:t>Личный кабинет </a:t>
            </a:r>
            <a:r>
              <a:rPr lang="ru-RU" b="1" dirty="0" smtClean="0">
                <a:solidFill>
                  <a:srgbClr val="7030A0"/>
                </a:solidFill>
              </a:rPr>
              <a:t>родителя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ser\Desktop\МОЦ\Новый навигатор\Информационная компания\Дизайн-студия Inlearno для инфокампаний\Васечкины по Направленностям\ХУДОЖЕСТВЕННОЕ\ХОРЕОГРАФ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0" y="2357767"/>
            <a:ext cx="1420688" cy="10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ОЦ\Новый навигатор\Информационная компания\Дизайн-студия Inlearno для инфокампаний\Васечкины по Направленностям\ХУДОЖЕСТВЕННОЕ\ХОРОВОЕ-ПЕНИ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12976"/>
            <a:ext cx="1074812" cy="155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ОЦ\Новый навигатор\Информационная компания\Дизайн-студия Inlearno для инфокампаний\Баннеры\294х400_под-лог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170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\Desktop\МОЦ\Новый навигатор\Информационная компания\Дизайн-студия Inlearno для инфокампаний\Васечкины по Направленностям\ТЕХНИЧЕСКОЕ\3DМОДЕЛИРОВАНИЕ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479707" cy="114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368" y="3457161"/>
            <a:ext cx="6518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В Личном кабинете Вы можете оформить сертификат, записаться в кружок или секцию, пройти в </a:t>
            </a:r>
            <a:r>
              <a:rPr lang="ru-RU" dirty="0" err="1">
                <a:solidFill>
                  <a:srgbClr val="7030A0"/>
                </a:solidFill>
              </a:rPr>
              <a:t>профориентационное</a:t>
            </a:r>
            <a:r>
              <a:rPr lang="ru-RU" dirty="0">
                <a:solidFill>
                  <a:srgbClr val="7030A0"/>
                </a:solidFill>
              </a:rPr>
              <a:t> тестирование ребенка.</a:t>
            </a:r>
          </a:p>
          <a:p>
            <a:r>
              <a:rPr lang="ru-RU" dirty="0">
                <a:solidFill>
                  <a:srgbClr val="7030A0"/>
                </a:solidFill>
              </a:rPr>
              <a:t>А ещё в Навигаторе сохраняется история обо всех кружках, которые посещал Ваш ребёнок, о каждом кружке Вы можете оставить свой отзыв – ведь Ваше мнение очень важно и для других родителей, и для организаций.</a:t>
            </a:r>
          </a:p>
          <a:p>
            <a:r>
              <a:rPr lang="ru-RU" dirty="0">
                <a:solidFill>
                  <a:srgbClr val="7030A0"/>
                </a:solidFill>
              </a:rPr>
              <a:t>В Навигаторе есть инструкции и видео-уроки как им пользоваться. Система сделана для Вас, ей удобно пользоваться и следить за образованием своих детей.</a:t>
            </a:r>
          </a:p>
        </p:txBody>
      </p:sp>
      <p:pic>
        <p:nvPicPr>
          <p:cNvPr id="10" name="Рисунок 9" descr="C:\Users\user\Desktop\МОЦ\Новый навигатор\Информационная компания\Дизайн-студия Inlearno для инфокампаний\Васечкины по Направленностям\ФИЗКУЛЬТУРНО-СПОРТИВНОЕ\ЛЫЖНЫЕГОНКИ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90" y="3497689"/>
            <a:ext cx="1440160" cy="1020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6023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</TotalTime>
  <Words>139</Words>
  <Application>Microsoft Office PowerPoint</Application>
  <PresentationFormat>Экран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2021-12-27T08:11:55Z</dcterms:created>
  <dcterms:modified xsi:type="dcterms:W3CDTF">2021-12-27T08:45:20Z</dcterms:modified>
</cp:coreProperties>
</file>