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85" r:id="rId3"/>
    <p:sldId id="258" r:id="rId4"/>
    <p:sldId id="260" r:id="rId5"/>
    <p:sldId id="261" r:id="rId6"/>
    <p:sldId id="262" r:id="rId7"/>
    <p:sldId id="263" r:id="rId8"/>
    <p:sldId id="264" r:id="rId9"/>
    <p:sldId id="284" r:id="rId10"/>
    <p:sldId id="286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6699"/>
    <a:srgbClr val="00CC00"/>
    <a:srgbClr val="0000FF"/>
    <a:srgbClr val="0099CC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FB654-6101-40C5-BFD1-4B88B714C3F1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22DF2-6836-4C9A-B9D4-82BC783F9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50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11B99-97C1-4D09-8A2B-B6A30F2036EF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5F83D-E507-4A8F-BDA2-40A74480E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11B99-97C1-4D09-8A2B-B6A30F2036EF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5F83D-E507-4A8F-BDA2-40A74480E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11B99-97C1-4D09-8A2B-B6A30F2036EF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5F83D-E507-4A8F-BDA2-40A74480E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11B99-97C1-4D09-8A2B-B6A30F2036EF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5F83D-E507-4A8F-BDA2-40A74480E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11B99-97C1-4D09-8A2B-B6A30F2036EF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5F83D-E507-4A8F-BDA2-40A74480E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11B99-97C1-4D09-8A2B-B6A30F2036EF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5F83D-E507-4A8F-BDA2-40A74480E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11B99-97C1-4D09-8A2B-B6A30F2036EF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5F83D-E507-4A8F-BDA2-40A74480E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11B99-97C1-4D09-8A2B-B6A30F2036EF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5F83D-E507-4A8F-BDA2-40A74480E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11B99-97C1-4D09-8A2B-B6A30F2036EF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5F83D-E507-4A8F-BDA2-40A74480E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11B99-97C1-4D09-8A2B-B6A30F2036EF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5F83D-E507-4A8F-BDA2-40A74480E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11B99-97C1-4D09-8A2B-B6A30F2036EF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5F83D-E507-4A8F-BDA2-40A74480E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A011B99-97C1-4D09-8A2B-B6A30F2036EF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45F83D-E507-4A8F-BDA2-40A74480E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6778"/>
            <a:ext cx="8258204" cy="640454"/>
          </a:xfr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Муниципальное автономное общеобразовательное учреждение </a:t>
            </a:r>
            <a:br>
              <a:rPr lang="ru-RU" sz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Липовская средняя общеобразовательная школа</a:t>
            </a:r>
            <a:endParaRPr lang="ru-RU" sz="1200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500034" y="1928802"/>
            <a:ext cx="8153400" cy="427831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sz="1800" b="1" dirty="0" smtClean="0">
              <a:solidFill>
                <a:srgbClr val="009900"/>
              </a:solidFill>
            </a:endParaRPr>
          </a:p>
        </p:txBody>
      </p:sp>
      <p:pic>
        <p:nvPicPr>
          <p:cNvPr id="1026" name="Picture 2" descr="F:\Деревенские пейзажи\2005-05-18 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330" y="1700807"/>
            <a:ext cx="8321104" cy="4506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180"/>
            <a:ext cx="4104456" cy="55357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879216" cy="523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0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1472" y="428604"/>
            <a:ext cx="8010524" cy="607223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Спасибо за внимание !</a:t>
            </a:r>
            <a:endParaRPr lang="ru-RU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C:\Documents and Settings\Музей\Рабочий стол\Мои рисунки\Эмблемы\Эмблемы\Музеевено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4500570"/>
            <a:ext cx="1579342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3067652"/>
              </p:ext>
            </p:extLst>
          </p:nvPr>
        </p:nvGraphicFramePr>
        <p:xfrm>
          <a:off x="251520" y="216778"/>
          <a:ext cx="8208912" cy="6380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/>
                <a:gridCol w="5328592"/>
              </a:tblGrid>
              <a:tr h="511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Общие сведения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Школьный краеведческий музей, начал свою работу в феврале 1961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</a:tr>
              <a:tr h="25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Учредитель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Администрация Туринского ГО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</a:tr>
              <a:tr h="25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Населенный пункт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с. Липовское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</a:tr>
              <a:tr h="511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Учредительный документ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Паспорт школьного музея. Свидетельство №422, выдано 22 марта 2006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</a:tr>
              <a:tr h="758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Адрес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623907, Свердловская область,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Туринский р-н, с. Липовское, ул. Петеренко,25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</a:tr>
              <a:tr h="25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Телефон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 (34349) 4-41-19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</a:tr>
              <a:tr h="25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</a:t>
                      </a:r>
                      <a:r>
                        <a:rPr lang="ru-RU" sz="1000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mail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ou</a:t>
                      </a:r>
                      <a:r>
                        <a:rPr lang="ru-RU" sz="1000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lipovka</a:t>
                      </a:r>
                      <a:r>
                        <a:rPr lang="ru-RU" sz="1000">
                          <a:effectLst/>
                        </a:rPr>
                        <a:t>@</a:t>
                      </a:r>
                      <a:r>
                        <a:rPr lang="en-US" sz="1000">
                          <a:effectLst/>
                        </a:rPr>
                        <a:t>mail</a:t>
                      </a:r>
                      <a:r>
                        <a:rPr lang="ru-RU" sz="1000">
                          <a:effectLst/>
                        </a:rPr>
                        <a:t>.</a:t>
                      </a:r>
                      <a:r>
                        <a:rPr lang="en-US" sz="1000">
                          <a:effectLst/>
                        </a:rPr>
                        <a:t>ru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</a:tr>
              <a:tr h="511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Время работы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Вторник:  12.30-13.45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Четверг:    14.00-14.35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</a:tr>
              <a:tr h="25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Руководитель музея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Коркина Нина Тимофеевна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</a:tr>
              <a:tr h="1023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Музейное помещение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Комната Боевой славы- 16,2 м</a:t>
                      </a:r>
                      <a:r>
                        <a:rPr lang="ru-RU" sz="1000" baseline="30000">
                          <a:effectLst/>
                        </a:rPr>
                        <a:t>2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Краеведческий раздел-33,8 м</a:t>
                      </a:r>
                      <a:r>
                        <a:rPr lang="ru-RU" sz="1000" baseline="30000">
                          <a:effectLst/>
                        </a:rPr>
                        <a:t>2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 истории школы – 20 м</a:t>
                      </a:r>
                      <a:r>
                        <a:rPr lang="ru-RU" sz="1000" baseline="30000">
                          <a:effectLst/>
                        </a:rPr>
                        <a:t>2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Итого: 70 м</a:t>
                      </a:r>
                      <a:r>
                        <a:rPr lang="ru-RU" sz="1000" baseline="300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</a:tr>
              <a:tr h="758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экспонатов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 них подлинных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589 экспонатов, из них подлинных 408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</a:tr>
              <a:tr h="1023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Основная деятельность музея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Культурно-образовательная ( проведение различных мероприятий:  тематических экскурсий, музейные уроки, оформление временных выставок и др.)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9" marR="48519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778621" y="-128625"/>
            <a:ext cx="13169561" cy="54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«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Визитная карточка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школьного музея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0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1066800"/>
            <a:ext cx="2915088" cy="5005406"/>
          </a:xfrm>
        </p:spPr>
        <p:txBody>
          <a:bodyPr/>
          <a:lstStyle/>
          <a:p>
            <a:pPr algn="ctr"/>
            <a:r>
              <a:rPr lang="ru-RU" sz="1400" dirty="0" smtClean="0"/>
              <a:t>Перечень экспозиции музея:</a:t>
            </a:r>
            <a:br>
              <a:rPr lang="ru-RU" sz="1400" dirty="0" smtClean="0"/>
            </a:br>
            <a:r>
              <a:rPr lang="ru-RU" sz="1400" dirty="0" smtClean="0"/>
              <a:t>1.Труд и быт крестьян.</a:t>
            </a:r>
            <a:br>
              <a:rPr lang="ru-RU" sz="1400" dirty="0" smtClean="0"/>
            </a:br>
            <a:r>
              <a:rPr lang="ru-RU" sz="1400" dirty="0" smtClean="0"/>
              <a:t>2.Комната боевой славы:</a:t>
            </a:r>
            <a:br>
              <a:rPr lang="ru-RU" sz="1400" dirty="0" smtClean="0"/>
            </a:br>
            <a:r>
              <a:rPr lang="ru-RU" sz="1400" dirty="0" smtClean="0"/>
              <a:t>-Они не вернулись с войны.</a:t>
            </a:r>
            <a:br>
              <a:rPr lang="ru-RU" sz="1400" dirty="0" smtClean="0"/>
            </a:br>
            <a:r>
              <a:rPr lang="ru-RU" sz="1400" dirty="0" smtClean="0"/>
              <a:t>-У войны неженское лицо.</a:t>
            </a:r>
            <a:br>
              <a:rPr lang="ru-RU" sz="1400" dirty="0" smtClean="0"/>
            </a:br>
            <a:r>
              <a:rPr lang="ru-RU" sz="1400" dirty="0" smtClean="0"/>
              <a:t>-Из одного металла льют медаль за бой, медаль за труд.</a:t>
            </a:r>
            <a:br>
              <a:rPr lang="ru-RU" sz="1400" dirty="0" smtClean="0"/>
            </a:br>
            <a:r>
              <a:rPr lang="ru-RU" sz="1400" dirty="0" smtClean="0"/>
              <a:t>-Фронтовики, наденьте ордена.</a:t>
            </a:r>
            <a:br>
              <a:rPr lang="ru-RU" sz="1400" dirty="0" smtClean="0"/>
            </a:br>
            <a:r>
              <a:rPr lang="ru-RU" sz="1400" dirty="0" smtClean="0"/>
              <a:t>-С поля боя…</a:t>
            </a:r>
            <a:br>
              <a:rPr lang="ru-RU" sz="1400" dirty="0" smtClean="0"/>
            </a:br>
            <a:r>
              <a:rPr lang="ru-RU" sz="1400" dirty="0" smtClean="0"/>
              <a:t>3.Люби и изучай свой край:</a:t>
            </a:r>
            <a:br>
              <a:rPr lang="ru-RU" sz="1400" dirty="0" smtClean="0"/>
            </a:br>
            <a:r>
              <a:rPr lang="ru-RU" sz="1400" dirty="0" smtClean="0"/>
              <a:t>-История школьного музея.</a:t>
            </a:r>
            <a:br>
              <a:rPr lang="ru-RU" sz="1400" dirty="0" smtClean="0"/>
            </a:br>
            <a:r>
              <a:rPr lang="ru-RU" sz="1400" dirty="0" smtClean="0"/>
              <a:t>-Палеонтология.</a:t>
            </a:r>
            <a:br>
              <a:rPr lang="ru-RU" sz="1400" dirty="0" smtClean="0"/>
            </a:br>
            <a:r>
              <a:rPr lang="ru-RU" sz="1400" dirty="0" smtClean="0"/>
              <a:t>-Коллекция минералов и горных пород из Географического музея.</a:t>
            </a:r>
            <a:br>
              <a:rPr lang="ru-RU" sz="1400" dirty="0" smtClean="0"/>
            </a:br>
            <a:r>
              <a:rPr lang="ru-RU" sz="1400" dirty="0" smtClean="0"/>
              <a:t>-История села Липовского.</a:t>
            </a:r>
            <a:br>
              <a:rPr lang="ru-RU" sz="1400" dirty="0" smtClean="0"/>
            </a:br>
            <a:r>
              <a:rPr lang="ru-RU" sz="1400" dirty="0" smtClean="0"/>
              <a:t>4.История школы:</a:t>
            </a:r>
            <a:br>
              <a:rPr lang="ru-RU" sz="1400" dirty="0" smtClean="0"/>
            </a:br>
            <a:r>
              <a:rPr lang="ru-RU" sz="1400" dirty="0" smtClean="0"/>
              <a:t>-Предметы школьной жизни.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 боевой славы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admin\Desktop\IMG_2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3" y="1142984"/>
            <a:ext cx="4429157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Уголок  природы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11718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Monotype Corsiva" pitchFamily="66" charset="0"/>
              </a:rPr>
              <a:t>Останки, найденные на берегу реки Тура</a:t>
            </a:r>
            <a:endParaRPr lang="ru-RU" sz="23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11718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70C0"/>
                </a:solidFill>
                <a:latin typeface="Monotype Corsiva" pitchFamily="66" charset="0"/>
              </a:rPr>
              <a:t>Минералы</a:t>
            </a:r>
          </a:p>
        </p:txBody>
      </p:sp>
      <p:pic>
        <p:nvPicPr>
          <p:cNvPr id="11" name="Содержимое 10" descr="IMG_223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64075" y="1518841"/>
            <a:ext cx="4022725" cy="3017044"/>
          </a:xfrm>
        </p:spPr>
      </p:pic>
      <p:pic>
        <p:nvPicPr>
          <p:cNvPr id="9" name="Содержимое 8" descr="IMG_224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18841"/>
            <a:ext cx="4022725" cy="3017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949280"/>
            <a:ext cx="8229600" cy="33723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85728"/>
            <a:ext cx="4023360" cy="1357322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Спортивные достижения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нашей школы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85728"/>
            <a:ext cx="4051964" cy="1357322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9A0000"/>
                </a:solidFill>
                <a:latin typeface="Monotype Corsiva" pitchFamily="66" charset="0"/>
              </a:rPr>
              <a:t>Наши медалисты</a:t>
            </a:r>
          </a:p>
        </p:txBody>
      </p:sp>
      <p:pic>
        <p:nvPicPr>
          <p:cNvPr id="8" name="Объект 7" descr="C:\Users\user\Desktop\IMG_20220627_133946.jpg"/>
          <p:cNvPicPr>
            <a:picLocks noGrp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4" b="42710"/>
          <a:stretch/>
        </p:blipFill>
        <p:spPr bwMode="auto">
          <a:xfrm>
            <a:off x="428596" y="1988840"/>
            <a:ext cx="4051329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\Desktop\IMG_20220627_13404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1" t="20804" r="481" b="17353"/>
          <a:stretch/>
        </p:blipFill>
        <p:spPr bwMode="auto">
          <a:xfrm>
            <a:off x="4663440" y="1643051"/>
            <a:ext cx="4051964" cy="30820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1643050"/>
            <a:ext cx="4023360" cy="344108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lnSpc>
                <a:spcPct val="100000"/>
              </a:lnSpc>
            </a:pP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357158" y="357166"/>
            <a:ext cx="8429684" cy="13573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Экспонаты музея используются на уроках и во внеурочной деятельности.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Содержимое 7" descr="P10100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214554"/>
            <a:ext cx="3980357" cy="2643206"/>
          </a:xfrm>
        </p:spPr>
      </p:pic>
      <p:pic>
        <p:nvPicPr>
          <p:cNvPr id="2050" name="Picture 2" descr="C:\Users\admin\Desktop\P101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4214842" cy="28575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507207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Катание яиц в Пасху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86380" y="28574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Пасхи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Экскурсия «Дом, открой свою тайну»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00042"/>
            <a:ext cx="8286808" cy="1143008"/>
          </a:xfrm>
        </p:spPr>
        <p:txBody>
          <a:bodyPr>
            <a:normAutofit/>
          </a:bodyPr>
          <a:lstStyle/>
          <a:p>
            <a:r>
              <a:rPr lang="ru-RU" dirty="0" smtClean="0"/>
              <a:t>«Хозяева» дома Фефелов С. и Парчевская А. рассказывают о секретах строительства русской избы своим «гостям», учащимся 2 класса.</a:t>
            </a:r>
            <a:endParaRPr lang="ru-RU" dirty="0"/>
          </a:p>
        </p:txBody>
      </p:sp>
      <p:pic>
        <p:nvPicPr>
          <p:cNvPr id="10" name="Содержимое 9" descr="P101051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4022725" cy="3017044"/>
          </a:xfrm>
        </p:spPr>
      </p:pic>
      <p:pic>
        <p:nvPicPr>
          <p:cNvPr id="11" name="Содержимое 10" descr="P101052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785926"/>
            <a:ext cx="4022725" cy="3017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214290"/>
            <a:ext cx="2828508" cy="2000264"/>
          </a:xfrm>
        </p:spPr>
        <p:txBody>
          <a:bodyPr/>
          <a:lstStyle/>
          <a:p>
            <a:pPr algn="ctr"/>
            <a:r>
              <a:rPr lang="ru-RU" sz="1800" dirty="0" smtClean="0"/>
              <a:t>Юные экскурсоводы  проводят экскурсию в комнате Боевой Славы.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Особый интерес вызвали награды участников Великой Отечественной войны</a:t>
            </a:r>
            <a:endParaRPr lang="ru-RU" sz="1600" dirty="0"/>
          </a:p>
        </p:txBody>
      </p:sp>
      <p:pic>
        <p:nvPicPr>
          <p:cNvPr id="8" name="Рисунок 7" descr="P10104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249" r="8249"/>
          <a:stretch>
            <a:fillRect/>
          </a:stretch>
        </p:blipFill>
        <p:spPr/>
      </p:pic>
      <p:pic>
        <p:nvPicPr>
          <p:cNvPr id="3074" name="Picture 2" descr="C:\Users\admin\Desktop\P1010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428868"/>
            <a:ext cx="3556239" cy="3314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r="8249"/>
          <a:stretch>
            <a:fillRect/>
          </a:stretch>
        </p:blipFill>
        <p:spPr>
          <a:xfrm>
            <a:off x="0" y="3213100"/>
            <a:ext cx="4419600" cy="351472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20" y="110647"/>
            <a:ext cx="5640944" cy="418244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1226</TotalTime>
  <Words>242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Georgia</vt:lpstr>
      <vt:lpstr>Monotype Corsiva</vt:lpstr>
      <vt:lpstr>Times New Roman</vt:lpstr>
      <vt:lpstr>Verdana</vt:lpstr>
      <vt:lpstr>Wingdings 2</vt:lpstr>
      <vt:lpstr>Солнцестояние</vt:lpstr>
      <vt:lpstr>Муниципальное автономное общеобразовательное учреждение  Липовская средняя общеобразовательная школа</vt:lpstr>
      <vt:lpstr>Презентация PowerPoint</vt:lpstr>
      <vt:lpstr>Перечень экспозиции музея: 1.Труд и быт крестьян. 2.Комната боевой славы: -Они не вернулись с войны. -У войны неженское лицо. -Из одного металла льют медаль за бой, медаль за труд. -Фронтовики, наденьте ордена. -С поля боя… 3.Люби и изучай свой край: -История школьного музея. -Палеонтология. -Коллекция минералов и горных пород из Географического музея. -История села Липовского. 4.История школы: -Предметы школьной жизни.</vt:lpstr>
      <vt:lpstr>Уголок  природы</vt:lpstr>
      <vt:lpstr>Презентация PowerPoint</vt:lpstr>
      <vt:lpstr>Презентация PowerPoint</vt:lpstr>
      <vt:lpstr>Экскурсия «Дом, открой свою тайну»</vt:lpstr>
      <vt:lpstr>Юные экскурсоводы  проводят экскурсию в комнате Боевой Славы.</vt:lpstr>
      <vt:lpstr>Презентация PowerPoint</vt:lpstr>
      <vt:lpstr>Презентация PowerPoint</vt:lpstr>
      <vt:lpstr>Презентация PowerPoint</vt:lpstr>
    </vt:vector>
  </TitlesOfParts>
  <Company>PG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 «История Политехнической гимназии. Наука и техника Нижнего Тагила в лицах»</dc:title>
  <dc:creator>Museum1</dc:creator>
  <cp:lastModifiedBy>Пользователь Windows</cp:lastModifiedBy>
  <cp:revision>85</cp:revision>
  <dcterms:created xsi:type="dcterms:W3CDTF">2008-09-19T03:12:23Z</dcterms:created>
  <dcterms:modified xsi:type="dcterms:W3CDTF">2022-08-01T08:21:39Z</dcterms:modified>
</cp:coreProperties>
</file>