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6" r:id="rId4"/>
    <p:sldId id="263" r:id="rId5"/>
    <p:sldId id="260" r:id="rId6"/>
    <p:sldId id="265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CAFDE1-A2AC-4E90-BAB6-FC5CBEC26489}" type="datetimeFigureOut">
              <a:rPr lang="ru-RU" smtClean="0"/>
              <a:pPr/>
              <a:t>19.11.23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EF442F-024B-4AF3-8DFD-2317F08B3E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3717032"/>
            <a:ext cx="6172200" cy="1589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«Как скорректировать агрессивное поведение ребенка?»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 Подготовлено </a:t>
            </a:r>
            <a:r>
              <a:rPr lang="ru-RU" dirty="0" smtClean="0"/>
              <a:t>заместителем директора по дошкольному отделу МАОУ Липовской СОШ</a:t>
            </a:r>
          </a:p>
          <a:p>
            <a:pPr algn="just"/>
            <a:r>
              <a:rPr lang="ru-RU" dirty="0" smtClean="0"/>
              <a:t>Лахтиной Н.Ф.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Что такое агрессия?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8604448" cy="52051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200" dirty="0" smtClean="0"/>
              <a:t>	</a:t>
            </a:r>
            <a:r>
              <a:rPr lang="ru-RU" sz="2000" dirty="0" smtClean="0"/>
              <a:t>Агрессия – довольно распространенное явление среди детей дошкольного возраста. Малыши могут кусаться, драться, ломать чужие вещи, обзываться. При этом агрессия бывает направлена, как на других детей, так и на взрослых, а иногда и на самого ребенка. </a:t>
            </a:r>
          </a:p>
          <a:p>
            <a:pPr algn="just">
              <a:buNone/>
            </a:pPr>
            <a:r>
              <a:rPr lang="ru-RU" sz="2000" dirty="0" smtClean="0"/>
              <a:t>		Агрессия – это целенаправленное деструктивное поведение, которое причиняет вред объекту агрессии (физический ущерб или психологический дискомфорт).</a:t>
            </a:r>
          </a:p>
          <a:p>
            <a:pPr algn="just">
              <a:buNone/>
            </a:pPr>
            <a:r>
              <a:rPr lang="ru-RU" sz="2000" dirty="0" smtClean="0"/>
              <a:t>		Агрессивное поведение у детей дошкольного возраста может иметь различные причины. Наиболее распространенные из них – это ошибки воспитания, недостаток самоконтроля, незнание приемлемых форм выражения гнева, недостаточный уровень развития коммуникативных навыков.</a:t>
            </a:r>
          </a:p>
          <a:p>
            <a:pPr algn="just"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810344"/>
          </a:xfrm>
        </p:spPr>
        <p:txBody>
          <a:bodyPr/>
          <a:lstStyle/>
          <a:p>
            <a:r>
              <a:rPr lang="ru-RU" dirty="0" smtClean="0"/>
              <a:t>Оцените ситуацию…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568952" cy="56372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000" dirty="0" smtClean="0"/>
              <a:t>П. Бейкер и М. </a:t>
            </a:r>
            <a:r>
              <a:rPr lang="ru-RU" sz="2000" dirty="0" err="1" smtClean="0"/>
              <a:t>Алворд</a:t>
            </a:r>
            <a:r>
              <a:rPr lang="ru-RU" sz="2000" dirty="0" smtClean="0"/>
              <a:t> выделили следующие критерии агрессивного поведения у детей :</a:t>
            </a:r>
          </a:p>
          <a:p>
            <a:pPr algn="just">
              <a:buNone/>
            </a:pPr>
            <a:r>
              <a:rPr lang="ru-RU" sz="2000" dirty="0" smtClean="0"/>
              <a:t>	1. Недостаток самоконтроля;</a:t>
            </a:r>
          </a:p>
          <a:p>
            <a:pPr algn="just">
              <a:buNone/>
            </a:pPr>
            <a:r>
              <a:rPr lang="ru-RU" sz="2000" dirty="0" smtClean="0"/>
              <a:t>	2. Отказы соблюдать правила;</a:t>
            </a:r>
          </a:p>
          <a:p>
            <a:pPr algn="just">
              <a:buNone/>
            </a:pPr>
            <a:r>
              <a:rPr lang="ru-RU" sz="2000" dirty="0" smtClean="0"/>
              <a:t>	3. Конфликтность;</a:t>
            </a:r>
          </a:p>
          <a:p>
            <a:pPr algn="just">
              <a:buNone/>
            </a:pPr>
            <a:r>
              <a:rPr lang="ru-RU" sz="2000" dirty="0" smtClean="0"/>
              <a:t>	4. </a:t>
            </a:r>
            <a:r>
              <a:rPr lang="ru-RU" sz="2000" dirty="0" smtClean="0"/>
              <a:t>Раздражительность, чувствительность</a:t>
            </a:r>
            <a:r>
              <a:rPr lang="ru-RU" sz="2000" dirty="0" smtClean="0"/>
              <a:t>;</a:t>
            </a:r>
          </a:p>
          <a:p>
            <a:pPr algn="just">
              <a:buNone/>
            </a:pPr>
            <a:r>
              <a:rPr lang="ru-RU" sz="2000" dirty="0" smtClean="0"/>
              <a:t>	5. Упрямство;</a:t>
            </a:r>
          </a:p>
          <a:p>
            <a:pPr algn="just">
              <a:buNone/>
            </a:pPr>
            <a:r>
              <a:rPr lang="ru-RU" sz="2000" dirty="0" smtClean="0"/>
              <a:t>	6. Стремление вывести окружающих на негативные эмоции;</a:t>
            </a:r>
          </a:p>
          <a:p>
            <a:pPr algn="just">
              <a:buNone/>
            </a:pPr>
            <a:r>
              <a:rPr lang="ru-RU" sz="2000" dirty="0" smtClean="0"/>
              <a:t>	7. Обвинения окружающих в собственных ошибках;</a:t>
            </a:r>
          </a:p>
          <a:p>
            <a:pPr algn="just">
              <a:buNone/>
            </a:pPr>
            <a:r>
              <a:rPr lang="ru-RU" sz="2000" dirty="0" smtClean="0"/>
              <a:t>	8. Мстительность и завистливость.</a:t>
            </a:r>
          </a:p>
          <a:p>
            <a:pPr algn="just">
              <a:buNone/>
            </a:pPr>
            <a:r>
              <a:rPr lang="ru-RU" sz="2000" dirty="0" smtClean="0"/>
              <a:t>		Ребенка можно назвать агрессивным, если в течение полугода систематически будут проявляться 4 из 8 приведенных признаков. В этом случае необходимо обязательно начать решать проблему совместно с детским психологом.</a:t>
            </a:r>
          </a:p>
          <a:p>
            <a:pPr algn="just"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dirty="0" smtClean="0"/>
              <a:t>Что делать?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496944" cy="5349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000" dirty="0" smtClean="0"/>
              <a:t>Агрессивное поведение у детей, безусловно, нуждается в коррекции. В дошкольном возрасте справиться с агрессий гораздо легче, чем в подростковом и тем более взрослом, так как психические процессы ребенка пластичны и изменчивы. </a:t>
            </a:r>
          </a:p>
          <a:p>
            <a:pPr algn="just">
              <a:buNone/>
            </a:pPr>
            <a:r>
              <a:rPr lang="ru-RU" sz="2000" dirty="0" smtClean="0"/>
              <a:t>	</a:t>
            </a:r>
            <a:r>
              <a:rPr lang="ru-RU" sz="2000" b="1" dirty="0" smtClean="0"/>
              <a:t>Игнорируйте агрессию. </a:t>
            </a:r>
            <a:r>
              <a:rPr lang="ru-RU" sz="2000" dirty="0" smtClean="0"/>
              <a:t>Если агрессия ребенка носит легкие незначительные формы, чтобы привлечь ваше внимание к себе, – используйте прием «игнорирования агрессии», когда взрослые просто не замечают агрессивность в поступках. Ребенок поймет, что такой способ манипуляции не эффективен.</a:t>
            </a:r>
            <a:r>
              <a:rPr lang="ru-RU" dirty="0" smtClean="0"/>
              <a:t>	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4437112"/>
            <a:ext cx="3583763" cy="200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79512" y="836712"/>
            <a:ext cx="8604448" cy="53285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04664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Акцентируйте внимание. </a:t>
            </a:r>
            <a:r>
              <a:rPr lang="ru-RU" sz="2000" dirty="0" smtClean="0"/>
              <a:t>Если агрессивное поведение выходит за рамки приличия, констатируйте для ребенка факт, скажите: «Ты ведешь себя некрасиво». Задайте констатирующий вопрос: «Ты злишься?», «Ты хочешь меня обидеть?», а затем раскройте свое отношение к поведению ребенка: «Мне не нравится, когда со мной говорят в таком тоне», «Я напрягаюсь, когда кто-то громко кричит» и подтвердите свою реакцию правилами: «Ты нарушаешь правила поведения».</a:t>
            </a:r>
          </a:p>
          <a:p>
            <a:pPr algn="just"/>
            <a:r>
              <a:rPr lang="ru-RU" sz="2000" b="1" dirty="0" smtClean="0"/>
              <a:t>Не осуждайте. </a:t>
            </a:r>
            <a:r>
              <a:rPr lang="ru-RU" sz="2000" dirty="0" smtClean="0"/>
              <a:t>Акцент делайте только на поступке, не оценивайте</a:t>
            </a:r>
          </a:p>
          <a:p>
            <a:pPr algn="just"/>
            <a:r>
              <a:rPr lang="ru-RU" sz="2000" dirty="0" smtClean="0"/>
              <a:t>личность малыша. Не вспоминайте аналогичное поведение в прошлом. После того как ребенок успокоится, обсудите с ним его поведение подробно и объясните, почему его поступок неприемлем. Делайте акцент на том, что агрессия больше вредит самому ребенку, чем окружающим. Подумайте вместе, без свидетелей, как вести себя в данном случае.</a:t>
            </a:r>
          </a:p>
          <a:p>
            <a:pPr algn="just"/>
            <a:r>
              <a:rPr lang="ru-RU" sz="2000" b="1" dirty="0" smtClean="0"/>
              <a:t>Проявляйте заботу. </a:t>
            </a:r>
            <a:r>
              <a:rPr lang="ru-RU" sz="2000" dirty="0" smtClean="0"/>
              <a:t>Если агрессия – борьба малыша за внимание родителей, компенсируйте дефицит такого внимания, дайте почувствовать, что ребенок никогда не останется без родительской любви.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424936" cy="39604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04664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Обсудите поведение. </a:t>
            </a:r>
            <a:r>
              <a:rPr lang="ru-RU" sz="2000" dirty="0" smtClean="0"/>
              <a:t>Спокойно расспросите ребенка о причинах его поступка, объясните, почему нельзя портить чужое имущество и вредить живым объектам. Если мотив агрессивного поведения –</a:t>
            </a:r>
          </a:p>
          <a:p>
            <a:pPr algn="just"/>
            <a:r>
              <a:rPr lang="ru-RU" sz="2000" dirty="0" smtClean="0"/>
              <a:t>обида, посочувствуйте и научите воспитанника переживать обиду в социально-допустимой форме: предложите поговорить с родителями, попросить помощи или пожаловаться им.</a:t>
            </a:r>
          </a:p>
          <a:p>
            <a:pPr algn="just"/>
            <a:r>
              <a:rPr lang="ru-RU" sz="2000" b="1" dirty="0" smtClean="0"/>
              <a:t>Развивайте эмпатию. </a:t>
            </a:r>
            <a:r>
              <a:rPr lang="ru-RU" sz="2000" dirty="0" smtClean="0"/>
              <a:t>Поиграйте с ребенком в сюжетные игры, чтобы помочь осознать неправильность жестокого обращения с животными и растениями, например, скажите: «Представь себе, что ты котенок, которого отшвырнули ногой, тебе больно, обидно,</a:t>
            </a:r>
          </a:p>
          <a:p>
            <a:pPr algn="just"/>
            <a:r>
              <a:rPr lang="ru-RU" sz="2000" dirty="0" smtClean="0"/>
              <a:t>никто не пришел на помощь».</a:t>
            </a:r>
          </a:p>
          <a:p>
            <a:pPr algn="just"/>
            <a:endParaRPr lang="ru-RU" sz="2000" dirty="0"/>
          </a:p>
        </p:txBody>
      </p:sp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933056"/>
            <a:ext cx="3718631" cy="2474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772816"/>
            <a:ext cx="8748464" cy="41044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79512" y="1196752"/>
            <a:ext cx="8496944" cy="5277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just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ru-RU" sz="2400" dirty="0" smtClean="0"/>
              <a:t>	</a:t>
            </a:r>
            <a:r>
              <a:rPr lang="ru-RU" sz="2000" dirty="0" smtClean="0"/>
              <a:t>Детям дошкольного возраста бывает очень трудно справиться с переполняющими их чувствами и эмоциями, в том числе с гневом. Данная особенность психики малышей в совокупности с другими внутренними и внешними причинами (ошибками воспитания) зачастую приводит к агрессивному поведению. С агрессивностью ребенка дошкольного возраста не всегда легко справиться собственными силами. Разобраться в причинах агрессии и найти пути решения проблемы помогут детские психологи.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dirty="0" smtClean="0"/>
              <a:t>В завершении… </a:t>
            </a:r>
            <a:endParaRPr lang="ru-RU" dirty="0"/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4165605"/>
            <a:ext cx="3384376" cy="1919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259</TotalTime>
  <Words>311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«Как скорректировать агрессивное поведение ребенка?» </vt:lpstr>
      <vt:lpstr>Что такое агрессия?</vt:lpstr>
      <vt:lpstr>Оцените ситуацию…</vt:lpstr>
      <vt:lpstr>Что делать? </vt:lpstr>
      <vt:lpstr>Слайд 5</vt:lpstr>
      <vt:lpstr>Слайд 6</vt:lpstr>
      <vt:lpstr>В завершении…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Директор</cp:lastModifiedBy>
  <cp:revision>33</cp:revision>
  <dcterms:created xsi:type="dcterms:W3CDTF">2021-11-07T11:38:32Z</dcterms:created>
  <dcterms:modified xsi:type="dcterms:W3CDTF">2023-11-19T02:58:19Z</dcterms:modified>
</cp:coreProperties>
</file>